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Investor deck. Open with the bet, then move quickly to portfolio breadth, unit economics, positioning, and the ask. ~30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5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6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7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8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investor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FOR THE INVESTOR · JULY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THE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One asset, five games — why the library is the moat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PER-ASSET UNIT ECONOMICS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One capybara character: ~55 credits to create + rig + animate.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Reused across Story House 3D, Café, Magic Shop, Kapibara, Sleeping Isles.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Amortised cost per game: ~11 cr.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One prop (tree, food, chair): ~30 cr, similarly amortised.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Every new game reuses ~70% of the library, so the marginal cost of shipping game N+1 drops sharply.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PLATFORM ECONOMICS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Cloudflare Pages: free hosting for static apps.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Cloudflare Pages Functions: 100k free requests/day covers all current app traffic.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Cloudflare Workers KV: pennies for the couple-sync + own-device mirror volumes.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Supabase (rail): commercial tier, funded by rail contract.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COGS on kids' apps is dominated by AI credits, not hosting.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signp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Audiences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Four families, one studio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POSITIONING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Where each app family plays in the market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920240"/>
          <a:ext cx="11064240" cy="321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60"/>
                <a:gridCol w="2766060"/>
                <a:gridCol w="2766060"/>
                <a:gridCol w="2766060"/>
              </a:tblGrid>
              <a:tr h="402336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Family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Reference category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Apps in Nova Code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Adjacent brands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Kids' play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cozy 3D dollhouse · point-and-click adventure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Story House 3D · Sleeping Isles · Magic Shop · Café · Kapibara · Capybara Boom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Toca Boca · Sago Mini · Lil' Fluff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Kids' edtech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pedagogy games · slow-play literacy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Maths Quest · Firefly Reader · Garden of Words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Khan Academy Kids · Duolingo ABC · Homer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Kids' emotional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cozy · listening · loyalty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The Hollow · Lantern Keeper · Walkabout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Alba · Gris · Journey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Couples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bilingual RU/EN · NVC translator · together mode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Iskra · Duet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Paired · Between · Duolingo (adjacent)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Adult tools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voice capture · conversation aid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Scribe · Psy·Co·Parenting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Otter · Notion · OurFamilyWizard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Utilities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personal apps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Ari's Kitchen · Ari's Bookshelf · Suitcase · Travel Map · Adventure Jar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custom / bespoke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Commercial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rail access planning · station maintenance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railplanning.tools + tools/pages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Network Rail vendor tooling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story_house_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Story House 3D — the flagship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Walkable painterly dollhouse. Toca Boca / Sago Mini adjacency, 3D-native.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story-house-3d.pages.dev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story-house-3d.pages.dev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three.js r128 · Meshy pipeline · 38 friends · 6 places · day/sunset/night · dress-up wardrobe v1 in progress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Making a 3D dollhouse feel warm and painterly on a phone — flat-shaded style + animated water + gentle emote loops.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Real category. Real category with real revenue models (Toca Boca's parent Spin Master reports mid-$MM ARR on subscription kids' worlds). No dark patterns is a category differentiator, not just an ethic.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magic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magic_work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Papa's Magic Workshop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Drawings → 3D toys → print-ready. Novel + shareable.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magic-workshop.pages.dev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magic-workshop.pages.dev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Meshy image-to-3D · three.js viewer · IndexedDB toy box · STL/OBJ export for 3D print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Child-safety gating: instant daily magic-turn cap for Arianna, plus a 'surprise from Papa' toggle. Parent-gated settings behind a math gate.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The wow demo. Photograph a drawing → 60s later, a spinnable pastel 3D toy. Print it, drop it into Story House 3D as a playable toy. This is the shareable moment that TikTok / Reels loves.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isk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isk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Iskra · Искра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Bilingual RU/EN couples app — a real product for a real market.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iskra.pages.dev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iskra.pages.dev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single-file HTML · Cloudflare Pages · KV sync · NVC translator + Together mode + Cycle &amp; Rhythms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Three sync channels (couple link, own-device mirror, two-device live) — client-encrypted, KV-backed, all working today.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A bilingual couples app is a genuinely underserved niche (Paired and Between are English-only). RU/EN pair opens Cyrillic markets Duolingo-adjacent brands ignore. Same shared studio brand.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railplan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railplan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railplanning.tools — the quiet earner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Commercial rail-access planning for Carlisle Support Services (CSS) on Greater Anglia.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COMMERCIAL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railplanning.tools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railplanning.tools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Supabase Postgres project bokrkzyksnutlyzabpxp · Section 4/5/7 access model · plan_items + budget + registers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Modelling Network Rail's three-section engineering access hierarchy (S4/S5/S7) as opportunities vs bookings with human-in-the-loop confirmation. National NR constructs, so any TOC can be added.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This is the reason the play studio exists. Commercial contract revenue funds the kids' apps and gives the founder runway that isn't dependent on hits.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Live, running, monetiseable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Traction — what's already in the world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LIVE URLS (PUBLIC)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story-house-3d.pages.dev — the flagship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story-house.pages.dev — 2D dollhouse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magic-workshop.pages.dev — drawings→3D toys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iskra.pages.dev — the couples app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kitchen.david-c73.workers.dev — Ari's Kitchen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suitcase.david-c73.workers.dev — Suitcase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scribe.david-c73.workers.dev — Scribe (token-gated)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railplanning.tools — commercial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IN-DEV (LAUNCHING NEXT)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Sleeping Isles · Magic Shop · Café · Kapibara Book · Capybara Boom · Maths Quest · Travel · Hollow · Garden of Words · Walkabout · Lantern Keeper · Firefly Reader · Bookshelf · Adventure Jar · BriTannia'State · Duet · Psy·Co·Parenting · Arianna's Build World.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All on the same Cloudflare-first path — deployment is a scripts/deploy-3d.sh call away.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TRACTION · CREDIT USAGE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This month's spend, transparent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11064240" cy="4389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57400"/>
            <a:ext cx="4023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5A9B3"/>
                </a:solidFill>
                <a:latin typeface="Calibri"/>
              </a:rPr>
              <a:t>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720" y="205740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E5A9B3"/>
                </a:solidFill>
                <a:latin typeface="Calibri"/>
              </a:rPr>
              <a:t>Credits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320" y="205740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200" b="1" i="0">
                <a:solidFill>
                  <a:srgbClr val="E5A9B3"/>
                </a:solidFill>
                <a:latin typeface="Calibri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3840" y="2057400"/>
            <a:ext cx="38404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1" i="0">
                <a:solidFill>
                  <a:srgbClr val="E5A9B3"/>
                </a:solidFill>
                <a:latin typeface="Calibri"/>
              </a:rPr>
              <a:t>What it delivers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2468880"/>
            <a:ext cx="4937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Story House 3D flagship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0720" y="246888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400" b="1" i="0">
                <a:solidFill>
                  <a:srgbClr val="2A2A2E"/>
                </a:solidFill>
                <a:latin typeface="Cambria"/>
              </a:rPr>
              <a:t>3,500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2320" y="246888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300" b="0" i="0">
                <a:solidFill>
                  <a:srgbClr val="55555E"/>
                </a:solidFill>
                <a:latin typeface="Calibri"/>
              </a:rPr>
              <a:t>50%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3840" y="2468880"/>
            <a:ext cx="38404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55555E"/>
                </a:solidFill>
                <a:latin typeface="Calibri"/>
              </a:rPr>
              <a:t>new places · prop library · wardrobe v1 · new characters + emotes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3154680"/>
            <a:ext cx="4937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Shared library + 1 cross-game pilot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0720" y="315468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400" b="1" i="0">
                <a:solidFill>
                  <a:srgbClr val="2A2A2E"/>
                </a:solidFill>
                <a:latin typeface="Cambria"/>
              </a:rPr>
              <a:t>2,000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2320" y="315468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300" b="0" i="0">
                <a:solidFill>
                  <a:srgbClr val="55555E"/>
                </a:solidFill>
                <a:latin typeface="Calibri"/>
              </a:rPr>
              <a:t>28%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3840" y="3154680"/>
            <a:ext cx="38404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55555E"/>
                </a:solidFill>
                <a:latin typeface="Calibri"/>
              </a:rPr>
              <a:t>stand up 3D in ONE of Café / Magic Shop / Sleeping Isles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3840480"/>
            <a:ext cx="4937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Sellable-prep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384048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400" b="1" i="0">
                <a:solidFill>
                  <a:srgbClr val="2A2A2E"/>
                </a:solidFill>
                <a:latin typeface="Cambria"/>
              </a:rPr>
              <a:t>500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2320" y="384048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300" b="0" i="0">
                <a:solidFill>
                  <a:srgbClr val="55555E"/>
                </a:solidFill>
                <a:latin typeface="Calibri"/>
              </a:rPr>
              <a:t>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3840" y="3840480"/>
            <a:ext cx="38404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55555E"/>
                </a:solidFill>
                <a:latin typeface="Calibri"/>
              </a:rPr>
              <a:t>showcase hero room + Higgsfield marketing renders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526280"/>
            <a:ext cx="4937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Iteration / reroll buffer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0720" y="452628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400" b="1" i="0">
                <a:solidFill>
                  <a:srgbClr val="2A2A2E"/>
                </a:solidFill>
                <a:latin typeface="Cambria"/>
              </a:rPr>
              <a:t>1,000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2320" y="452628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300" b="0" i="0">
                <a:solidFill>
                  <a:srgbClr val="55555E"/>
                </a:solidFill>
                <a:latin typeface="Calibri"/>
              </a:rPr>
              <a:t>14%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3840" y="4526280"/>
            <a:ext cx="38404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55555E"/>
                </a:solidFill>
                <a:latin typeface="Calibri"/>
              </a:rPr>
              <a:t>Meshy quality varies; budget for re-gens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" y="5212080"/>
            <a:ext cx="49377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2A2A2E"/>
                </a:solidFill>
                <a:latin typeface="Calibri"/>
              </a:rPr>
              <a:t>July committed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0720" y="5212080"/>
            <a:ext cx="1280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400" b="1" i="0">
                <a:solidFill>
                  <a:srgbClr val="2A2A2E"/>
                </a:solidFill>
                <a:latin typeface="Cambria"/>
              </a:rPr>
              <a:t>7,000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32320" y="5212080"/>
            <a:ext cx="6400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r"/>
            <a:r>
              <a:rPr sz="1300" b="0" i="0">
                <a:solidFill>
                  <a:srgbClr val="55555E"/>
                </a:solidFill>
                <a:latin typeface="Calibri"/>
              </a:rPr>
              <a:t>100%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63840" y="5212080"/>
            <a:ext cx="38404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0" i="0">
                <a:solidFill>
                  <a:srgbClr val="55555E"/>
                </a:solidFill>
                <a:latin typeface="Calibri"/>
              </a:rPr>
              <a:t>of 10,000 monthly credits (rollover reserved)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THE BET · ONE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2011680"/>
            <a:ext cx="1106424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4800" b="1" i="0">
                <a:solidFill>
                  <a:srgbClr val="2A2A2E"/>
                </a:solidFill>
                <a:latin typeface="Cambria"/>
              </a:rPr>
              <a:t>A solo founder, a shared 3D asset library, and</a:t>
            </a:r>
          </a:p>
          <a:p>
            <a:pPr algn="ctr"/>
            <a:r>
              <a:rPr sz="4800" b="1" i="0">
                <a:solidFill>
                  <a:srgbClr val="2A2A2E"/>
                </a:solidFill>
                <a:latin typeface="Cambria"/>
              </a:rPr>
              <a:t>a parent-ethical brand is a small studio.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" y="4937760"/>
            <a:ext cx="9601200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0" i="1">
                <a:solidFill>
                  <a:srgbClr val="55555E"/>
                </a:solidFill>
                <a:latin typeface="Calibri"/>
              </a:rPr>
              <a:t>20 apps live · Meshy MAX pipeline (10k credits/month) · Cloudflare-native · commercial rail-tech quietly funds the play studio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MONETISATION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2A2A2E"/>
                </a:solidFill>
                <a:latin typeface="Cambria"/>
              </a:rPr>
              <a:t>Four revenue lines, all ethical, none dependent on ads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65960"/>
            <a:ext cx="1106424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777240" y="214884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463040" y="2084832"/>
            <a:ext cx="5852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Parent-paid packs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78240" y="2130552"/>
            <a:ext cx="2926080" cy="365760"/>
          </a:xfrm>
          <a:prstGeom prst="roundRect">
            <a:avLst>
              <a:gd name="adj" fmla="val 50000"/>
            </a:avLst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$3–7 per pack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040" y="2423160"/>
            <a:ext cx="10058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Story House 3D → room + outfit + character packs bought once by a parent. No IAP loops.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017520"/>
            <a:ext cx="1106424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777240" y="320040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463040" y="3136392"/>
            <a:ext cx="5852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Asset packs (B2B)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78240" y="3182112"/>
            <a:ext cx="2926080" cy="365760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$15–50 per pack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3040" y="3474720"/>
            <a:ext cx="10058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Sell stylised 3D asset packs on itch.io / Unity Asset Store / Sketchfab. Verify Meshy commercial-licence first.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" y="4069079"/>
            <a:ext cx="1106424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777240" y="4251959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463040" y="4187951"/>
            <a:ext cx="5852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Commercial rail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78240" y="4233671"/>
            <a:ext cx="2926080" cy="365760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Contract revenue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0" y="4526279"/>
            <a:ext cx="10058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railplanning.tools + tools/pages. Existing GA/CSS contract; national-NR generic so new TOCs plug in.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120640"/>
            <a:ext cx="1106424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77240" y="530352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463040" y="5239512"/>
            <a:ext cx="58521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Studio play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78240" y="5285232"/>
            <a:ext cx="2926080" cy="365760"/>
          </a:xfrm>
          <a:prstGeom prst="roundRect">
            <a:avLst>
              <a:gd name="adj" fmla="val 50000"/>
            </a:avLst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Longer horizon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3040" y="5577840"/>
            <a:ext cx="100584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Portfolio of polished 3D games from one pipeline → a body of work a publisher or subscription could sit 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DEFENSIBILITY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Defensibility — three quiet moats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ASSET LIBRARY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reusable 3D asset library IS the moat. Every new app costs less because it borrows from the library.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 new entrant has to build up their library from scratch to compete — that's months of Meshy runtime and art direction.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library is versioned per world (hero-* naming), so a swap is a one-line deploy.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PARENT-ETHICAL POSITIONING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 ads. No streaks. No IAP loops. Cycle/reproductive data (Iskra) is sensitive and AI never attributes it.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School-safe. Parent-safe. Grandparent-safe.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 hard positioning to copy without abandoning the mid-market that ads currently fund.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Combined with the painterly-pastel visual language, the brand is instantly recognisable.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COMPETITIVE LANDSCAPE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Where Nova Code sits (2026)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920240"/>
          <a:ext cx="11064240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080"/>
                <a:gridCol w="3688080"/>
                <a:gridCol w="3688080"/>
              </a:tblGrid>
              <a:tr h="402336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Player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Nova Code angle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Toca Boca (Spin Master)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cozy 3D kids · subscription bundle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Same category, phone-first painterly, no subscription lock, sold as one-off packs to parents.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Sago Mini (Spin Master)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younger kids · cute + tap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Nova Code kids' apps target age 6-10 (the Toca Boca sweet spot), not toddlers.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Duolingo Family/ABC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streak-driven edtech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Deliberate anti-streak play — the app should be forgettable for a week without punishing the kid.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Duolingo (adjacent) / Paired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couples relationship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Iskra is bilingual RU/EN first — Cyrillic-language couples are underserved by every English-only brand.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Otter.ai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voice notes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Scribe is local-first (IndexedDB), token-gated, model-picker exposed (Haiku→Sonnet→Opus). No enterprise cost.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Custom bespoke rail tooling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Network Rail vendor tools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railplanning.tools models the NR constructs (S4/S5/S7 · NR weeks) so it plugs into any TOC route — not GA-specific.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The team — solo, but not alone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TODAY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One founder: David Molan.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Background: commercial rail contracts + full-stack engineering + 20+ shipped apps across kids' play, couples, adult tools, and commercial rail.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AI copilot pipeline: Claude for build, Meshy for 3D, Higgsfield for renders, Replicate for Whisper.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Fully operational solo studio.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WHAT UNLOCKS WITH FUNDING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1 · A contract artist (part-time) to finish the painterly-pastel Story House 3D asset library.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2 · A part-time developer for iOS TestFlight packaging + native shell.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3 · A community/PR lead for the parent-testimonial angle.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All on independent contracts, keeping the values-locked solo-founder shape.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Sketch of the year ahead — indicative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~£0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cost of goods on kids' apps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hosting is essentially free at current volume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3683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413683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£1-2k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683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monthly AI-credit budget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6563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Meshy MAX ~£300 + Anthropic/Higgsfield/Replicate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8727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78727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Rail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727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existing contract revenue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607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covers the founder's runway today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3771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3771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Play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3771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packs + assets = upside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6651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the pastel studio is the asymmetric bet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12648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55555E"/>
                </a:solidFill>
                <a:latin typeface="Calibri"/>
              </a:rPr>
              <a:t>This is a runway-preserving, upside-shaped studio — not a hits-or-death game.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a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Small strategic capital, big optionality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THE 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What we're raising and what it unlocks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65960"/>
            <a:ext cx="11064240" cy="7315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2"/>
            <a:ext cx="1371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35%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4560" y="208483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Story House 3D flagship completion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4560" y="2404872"/>
            <a:ext cx="93268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Painterly asset library push + wardrobe v1 + iOS TestFlight packaging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" y="2788920"/>
            <a:ext cx="11064240" cy="7315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77240" y="2907792"/>
            <a:ext cx="1371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25%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4560" y="290779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Magic Workshop shareable launch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4560" y="3227832"/>
            <a:ext cx="93268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TikTok/Reels seed content + press outreach + parent-testimonial pilot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3611880"/>
            <a:ext cx="11064240" cy="7315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77240" y="3730752"/>
            <a:ext cx="1371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4560" y="373075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Asset-pack pilot on itch.io / Sketchfab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4560" y="4050792"/>
            <a:ext cx="93268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Package the shared 3D library into 3 saleable packs · verify licence path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4434840"/>
            <a:ext cx="11064240" cy="7315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4553712"/>
            <a:ext cx="1371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4560" y="455371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Iskra couples paid launch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560" y="4873752"/>
            <a:ext cx="93268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Ship Cyrillic-market Together mode + call-bridge voice + first paid tier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" y="5257800"/>
            <a:ext cx="11064240" cy="7315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77240" y="5376672"/>
            <a:ext cx="1371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10%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4560" y="5376672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Runway buffer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4560" y="5696712"/>
            <a:ext cx="93268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Legal (licence review) + accounting + one small hardware fund for 3D printing thread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MILESTONES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6-month plan — where the money goes to 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868680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Month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Painterly asset library push · Story House 3D new places + wardrobe v1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22387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142427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142427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5267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Month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5267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Magic Workshop TikTok/Reels launch content · parent testimonial pilot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6134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5416174" y="2468880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16174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9014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Month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9014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iOS TestFlight for Story House 3D + Magic Workshop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9881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689921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689921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2761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Month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2761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Asset-pack #1 shipped on itch.io / Sketchfab · licence path verified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43628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963668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9963668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6508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Month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508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Iskra call-bridge live · first paid tier · Cyrillic-market launch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Each milestone is a fully shippable state — no all-or-nothing gates.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RISKS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What we're watching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6596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2"/>
            <a:ext cx="10515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Meshy licence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441448"/>
            <a:ext cx="1051560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Using Meshy models in our own games = fine on paid plans; reselling raw generated assets in a pack may be restricted. Legal review before Asset-pack #1.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301752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3136392"/>
            <a:ext cx="10515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Solo founder concentration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493008"/>
            <a:ext cx="1051560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One person is a real risk. Mitigation: memory-file discipline + AI copilot pipeline so a paused build resumes cleanly; contract artist/dev/PR planned via funding.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4069079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4187951"/>
            <a:ext cx="10515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App-store gating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544567"/>
            <a:ext cx="1051560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iOS TestFlight is the near-term path — no app-store submission yet. Cloudflare Pages is the fallback distribution and doesn't require a gate.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512064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239512"/>
            <a:ext cx="105156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Attention economy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5596128"/>
            <a:ext cx="1051560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Parent-ethical positioning is a strength but also a slower go-to-market than ad-monetised apps. Content strategy (Magic Workshop TikTok / Reels) is the counter.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WHY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Why now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PIPELINE JUST GOT REAL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Meshy MAX @ 10k credits/month arrived. The pipeline is proven, the library is beginning to travel, the flagship is genuinely playable.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last six months were 'can this work'. The next six are 'how far does this go'.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MARKET IS QUIETLY MOVING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Toca Boca / Sago Mini have consolidated under Spin Master. Parents actively want alternatives that aren't ad-driven.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Cyrillic-language couples market is underserved by English-only apps.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Rail contract cash flow means the play studio has runway that isn't hits-dependent — a rare shape.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TL;DR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Executive summary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74519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1993391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1993391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20+ shipped apps across kids' play, couples, adult tools, and commercial rail-tech.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514600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633472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Flagship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960" y="2633472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Story House 3D — a walkable painterly dollhouse in the Toca Boca / Sago Mini category.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3154679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273551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Pipeline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8960" y="3273551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Meshy MAX + Higgsfield → drawings and photos become 3D toys and props. Reuse is the moat.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3794759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3913631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960" y="3913631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Cloudflare Pages, Cloudflare Workers, Netlify (lovepapadavid). iOS TestFlight next.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4434840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4553712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Monetisation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8960" y="4553712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Parent-paid content packs · saleable stylised 3D asset packs · commercial rail cash flow.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074920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77240" y="5193792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Team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8960" y="5193792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Solo founder + AI copilot pipeline. Values-locked: no ads, no streaks, no dark patterns.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" y="5714999"/>
            <a:ext cx="11064240" cy="566928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77240" y="5833871"/>
            <a:ext cx="2286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8960" y="5833871"/>
            <a:ext cx="85953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Small strategic raise or asset-pack licence deal to accelerate flagship + first paid launch.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09728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CONTACT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645920"/>
            <a:ext cx="10972800" cy="21945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5600" b="1" i="0">
                <a:solidFill>
                  <a:srgbClr val="2A2A2E"/>
                </a:solidFill>
                <a:latin typeface="Cambria"/>
              </a:rPr>
              <a:t>Let's build a quiet studio, together.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941832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0" i="0">
                <a:solidFill>
                  <a:srgbClr val="55555E"/>
                </a:solidFill>
                <a:latin typeface="Calibri"/>
              </a:rPr>
              <a:t>David Molan · davidmolan.eventexperts.online · david@eventexperts.online</a:t>
            </a:r>
          </a:p>
          <a:p>
            <a:pPr algn="ctr"/>
            <a:r>
              <a:rPr sz="2000" b="0" i="0">
                <a:solidFill>
                  <a:srgbClr val="55555E"/>
                </a:solidFill>
                <a:latin typeface="Calibri"/>
              </a:rPr>
              <a:t>UK-based. Available for calls Tue/Thu. All live URLs in appendix.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126480"/>
            <a:ext cx="11064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· BUILT BY A PAPA · POWERED BY A PIPELINE 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20 apps live — one grid, one aesthetic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THE PORTFOLIO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106424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One studio, one visual language</a:t>
            </a:r>
          </a:p>
        </p:txBody>
      </p:sp>
      <p:pic>
        <p:nvPicPr>
          <p:cNvPr id="5" name="Picture 4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85" y="1783080"/>
            <a:ext cx="754380" cy="75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Story House 3D</a:t>
            </a:r>
          </a:p>
        </p:txBody>
      </p:sp>
      <p:pic>
        <p:nvPicPr>
          <p:cNvPr id="7" name="Picture 6" descr="app_magic_worksh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71" y="1783080"/>
            <a:ext cx="754380" cy="75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126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Magic Workshop</a:t>
            </a:r>
          </a:p>
        </p:txBody>
      </p:sp>
      <p:pic>
        <p:nvPicPr>
          <p:cNvPr id="9" name="Picture 8" descr="app_isk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57" y="1783080"/>
            <a:ext cx="754380" cy="754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7612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Iskra · Искра</a:t>
            </a:r>
          </a:p>
        </p:txBody>
      </p:sp>
      <p:pic>
        <p:nvPicPr>
          <p:cNvPr id="11" name="Picture 10" descr="app_du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143" y="1783080"/>
            <a:ext cx="754380" cy="754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2098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Duet · Дуэт</a:t>
            </a:r>
          </a:p>
        </p:txBody>
      </p:sp>
      <p:pic>
        <p:nvPicPr>
          <p:cNvPr id="13" name="Picture 12" descr="app_scrib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630" y="1783080"/>
            <a:ext cx="754380" cy="754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26584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Scribe</a:t>
            </a:r>
          </a:p>
        </p:txBody>
      </p:sp>
      <p:pic>
        <p:nvPicPr>
          <p:cNvPr id="15" name="Picture 14" descr="app_kapibara_boo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685" y="2958084"/>
            <a:ext cx="754380" cy="75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Kapibara Book</a:t>
            </a:r>
          </a:p>
        </p:txBody>
      </p:sp>
      <p:pic>
        <p:nvPicPr>
          <p:cNvPr id="17" name="Picture 16" descr="app_caf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171" y="2958084"/>
            <a:ext cx="754380" cy="754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3126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Café</a:t>
            </a:r>
          </a:p>
        </p:txBody>
      </p:sp>
      <p:pic>
        <p:nvPicPr>
          <p:cNvPr id="19" name="Picture 18" descr="app_magic_sho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657" y="2958084"/>
            <a:ext cx="754380" cy="7543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37612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Magic Shop</a:t>
            </a:r>
          </a:p>
        </p:txBody>
      </p:sp>
      <p:pic>
        <p:nvPicPr>
          <p:cNvPr id="21" name="Picture 20" descr="app_sleeping_isle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3143" y="2958084"/>
            <a:ext cx="754380" cy="7543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2098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Sleeping Isles</a:t>
            </a:r>
          </a:p>
        </p:txBody>
      </p:sp>
      <p:pic>
        <p:nvPicPr>
          <p:cNvPr id="23" name="Picture 22" descr="app_maths_quest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7630" y="2958084"/>
            <a:ext cx="754380" cy="7543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6584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Maths Quest</a:t>
            </a:r>
          </a:p>
        </p:txBody>
      </p:sp>
      <p:pic>
        <p:nvPicPr>
          <p:cNvPr id="25" name="Picture 24" descr="app_garde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685" y="4133088"/>
            <a:ext cx="754380" cy="754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8640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Garden of Words</a:t>
            </a:r>
          </a:p>
        </p:txBody>
      </p:sp>
      <p:pic>
        <p:nvPicPr>
          <p:cNvPr id="27" name="Picture 26" descr="app_firefly_read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4171" y="4133088"/>
            <a:ext cx="754380" cy="7543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93126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Firefly Reader</a:t>
            </a:r>
          </a:p>
        </p:txBody>
      </p:sp>
      <p:pic>
        <p:nvPicPr>
          <p:cNvPr id="29" name="Picture 28" descr="app_walkabou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8657" y="4133088"/>
            <a:ext cx="754380" cy="7543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37612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Walkabout</a:t>
            </a:r>
          </a:p>
        </p:txBody>
      </p:sp>
      <p:pic>
        <p:nvPicPr>
          <p:cNvPr id="31" name="Picture 30" descr="app_lantern_keep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3143" y="4133088"/>
            <a:ext cx="754380" cy="7543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82098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Lantern Keeper</a:t>
            </a:r>
          </a:p>
        </p:txBody>
      </p:sp>
      <p:pic>
        <p:nvPicPr>
          <p:cNvPr id="33" name="Picture 32" descr="app_hollow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7630" y="4133088"/>
            <a:ext cx="754380" cy="7543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526584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The Hollow</a:t>
            </a:r>
          </a:p>
        </p:txBody>
      </p:sp>
      <p:pic>
        <p:nvPicPr>
          <p:cNvPr id="35" name="Picture 34" descr="app_kitchen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9685" y="5308092"/>
            <a:ext cx="754380" cy="7543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8640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Ari's Kitchen</a:t>
            </a:r>
          </a:p>
        </p:txBody>
      </p:sp>
      <p:pic>
        <p:nvPicPr>
          <p:cNvPr id="37" name="Picture 36" descr="app_bookshelf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4171" y="5308092"/>
            <a:ext cx="754380" cy="7543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93126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Ari's Bookshelf</a:t>
            </a:r>
          </a:p>
        </p:txBody>
      </p:sp>
      <p:pic>
        <p:nvPicPr>
          <p:cNvPr id="39" name="Picture 38" descr="app_build_wor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8657" y="5308092"/>
            <a:ext cx="754380" cy="754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37612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Build World</a:t>
            </a:r>
          </a:p>
        </p:txBody>
      </p:sp>
      <p:pic>
        <p:nvPicPr>
          <p:cNvPr id="41" name="Picture 40" descr="app_trave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3143" y="5308092"/>
            <a:ext cx="754380" cy="7543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82098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Travel Map</a:t>
            </a:r>
          </a:p>
        </p:txBody>
      </p:sp>
      <p:pic>
        <p:nvPicPr>
          <p:cNvPr id="43" name="Picture 42" descr="app_railplanning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7630" y="5308092"/>
            <a:ext cx="754380" cy="7543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526584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railplanning.tools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644652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All live at Cloudflare Pages · Netlify · Cloudflare Workers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The velocity — six months, one person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20+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apps shipped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kids' play · couples · adult tools · commercial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3683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413683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683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months elapsed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6563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solo founder + AI-copilot pipeline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8727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78727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~3.3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727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apps/month cadence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607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single-file HTML apps, no build step for most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3771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3771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6+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3771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categories covered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6651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kids · edtech · couples · voice · commercial rail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12648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55555E"/>
                </a:solidFill>
                <a:latin typeface="Calibri"/>
              </a:rPr>
              <a:t>Portfolio breadth is proof the pipeline is a studio, not a hobby.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ipe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Pipeline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Where the moat lives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Meshy MAX economics — credits are no longer the bottleneck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10k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credits / month on MAX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reversed the old "minimise spend" posture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3683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413683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683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fully animated characters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6563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at ~40-55 cr each (image→3D + remesh + rig + 3 anims)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8727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78727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~300-400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727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textured props / month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607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at ~25-35 cr each (text→3D preview + refine)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3771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3771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3771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 per source image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6651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Higgsfield when image→3D wins over text→3D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12648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55555E"/>
                </a:solidFill>
                <a:latin typeface="Calibri"/>
              </a:rPr>
              <a:t>Art direction, wiring, and phone performance budget are now the real bottleneck.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THE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From a drawing to a phone-ready toy — repeatable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868680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Source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Photo of a child's drawing, OR a Higgsfield generated concept.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22387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142427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142427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5267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3D-ify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5267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Meshy image→3D creates a t-pose model (~20 cr).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6134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5416174" y="2468880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16174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9014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Rig+animate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9014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Remesh 120k tris · rig h=1.2m · 3 anims (wave/sit/dance).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9881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689921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689921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2761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Compress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2761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gltf-transform 512px textures + draco → 0.3-1.5 MB GLB.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43628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963668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9963668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6508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Ship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508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Load in three.js dollhouse OR export STL/OBJ for print.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Same pipeline drives Story House 3D · Magic Workshop · Café · Magic Shop · Kapibara.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